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6" r:id="rId4"/>
  </p:sldMasterIdLst>
  <p:notesMasterIdLst>
    <p:notesMasterId r:id="rId13"/>
  </p:notesMasterIdLst>
  <p:sldIdLst>
    <p:sldId id="278" r:id="rId5"/>
    <p:sldId id="279" r:id="rId6"/>
    <p:sldId id="280" r:id="rId7"/>
    <p:sldId id="281" r:id="rId8"/>
    <p:sldId id="282" r:id="rId9"/>
    <p:sldId id="283" r:id="rId10"/>
    <p:sldId id="284" r:id="rId11"/>
    <p:sldId id="28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A45D0A-435F-4CF7-9FB5-9A6014083F01}" v="29" dt="2022-07-13T06:20:27.2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19" autoAdjust="0"/>
  </p:normalViewPr>
  <p:slideViewPr>
    <p:cSldViewPr snapToGrid="0">
      <p:cViewPr varScale="1">
        <p:scale>
          <a:sx n="78" d="100"/>
          <a:sy n="78" d="100"/>
        </p:scale>
        <p:origin x="1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re Petty" userId="091ac94afbcc57f8" providerId="LiveId" clId="{BBA45D0A-435F-4CF7-9FB5-9A6014083F01}"/>
    <pc:docChg chg="addSld delSld modSld">
      <pc:chgData name="Clare Petty" userId="091ac94afbcc57f8" providerId="LiveId" clId="{BBA45D0A-435F-4CF7-9FB5-9A6014083F01}" dt="2022-07-13T06:20:29.822" v="375" actId="47"/>
      <pc:docMkLst>
        <pc:docMk/>
      </pc:docMkLst>
      <pc:sldChg chg="delSp modSp mod delDesignElem">
        <pc:chgData name="Clare Petty" userId="091ac94afbcc57f8" providerId="LiveId" clId="{BBA45D0A-435F-4CF7-9FB5-9A6014083F01}" dt="2022-07-13T06:07:46.762" v="61" actId="113"/>
        <pc:sldMkLst>
          <pc:docMk/>
          <pc:sldMk cId="4167884232" sldId="278"/>
        </pc:sldMkLst>
        <pc:spChg chg="mod">
          <ac:chgData name="Clare Petty" userId="091ac94afbcc57f8" providerId="LiveId" clId="{BBA45D0A-435F-4CF7-9FB5-9A6014083F01}" dt="2022-07-13T06:07:39.347" v="60" actId="113"/>
          <ac:spMkLst>
            <pc:docMk/>
            <pc:sldMk cId="4167884232" sldId="278"/>
            <ac:spMk id="2" creationId="{0D1F047C-C727-42A7-85C5-68C5AA1B1A93}"/>
          </ac:spMkLst>
        </pc:spChg>
        <pc:spChg chg="mod">
          <ac:chgData name="Clare Petty" userId="091ac94afbcc57f8" providerId="LiveId" clId="{BBA45D0A-435F-4CF7-9FB5-9A6014083F01}" dt="2022-07-13T06:07:46.762" v="61" actId="113"/>
          <ac:spMkLst>
            <pc:docMk/>
            <pc:sldMk cId="4167884232" sldId="278"/>
            <ac:spMk id="3" creationId="{DB93FB3F-A8D4-46D3-A1C6-C79C64563729}"/>
          </ac:spMkLst>
        </pc:spChg>
        <pc:spChg chg="del">
          <ac:chgData name="Clare Petty" userId="091ac94afbcc57f8" providerId="LiveId" clId="{BBA45D0A-435F-4CF7-9FB5-9A6014083F01}" dt="2022-07-13T06:07:17.107" v="59"/>
          <ac:spMkLst>
            <pc:docMk/>
            <pc:sldMk cId="4167884232" sldId="278"/>
            <ac:spMk id="103" creationId="{FE469E50-3893-4ED6-92BA-2985C32B0CA6}"/>
          </ac:spMkLst>
        </pc:spChg>
      </pc:sldChg>
      <pc:sldChg chg="delSp delDesignElem">
        <pc:chgData name="Clare Petty" userId="091ac94afbcc57f8" providerId="LiveId" clId="{BBA45D0A-435F-4CF7-9FB5-9A6014083F01}" dt="2022-07-13T06:07:17.107" v="59"/>
        <pc:sldMkLst>
          <pc:docMk/>
          <pc:sldMk cId="3220235682" sldId="279"/>
        </pc:sldMkLst>
        <pc:spChg chg="del">
          <ac:chgData name="Clare Petty" userId="091ac94afbcc57f8" providerId="LiveId" clId="{BBA45D0A-435F-4CF7-9FB5-9A6014083F01}" dt="2022-07-13T06:07:17.107" v="59"/>
          <ac:spMkLst>
            <pc:docMk/>
            <pc:sldMk cId="3220235682" sldId="279"/>
            <ac:spMk id="55" creationId="{0EF2A0DA-AE81-4A45-972E-646AC2870C2F}"/>
          </ac:spMkLst>
        </pc:spChg>
        <pc:picChg chg="del">
          <ac:chgData name="Clare Petty" userId="091ac94afbcc57f8" providerId="LiveId" clId="{BBA45D0A-435F-4CF7-9FB5-9A6014083F01}" dt="2022-07-13T06:07:17.107" v="59"/>
          <ac:picMkLst>
            <pc:docMk/>
            <pc:sldMk cId="3220235682" sldId="279"/>
            <ac:picMk id="57" creationId="{B536FA4E-0152-4E27-91DA-0FC22D1846BB}"/>
          </ac:picMkLst>
        </pc:picChg>
      </pc:sldChg>
      <pc:sldChg chg="addSp modSp mod">
        <pc:chgData name="Clare Petty" userId="091ac94afbcc57f8" providerId="LiveId" clId="{BBA45D0A-435F-4CF7-9FB5-9A6014083F01}" dt="2022-07-13T06:11:55.930" v="321" actId="255"/>
        <pc:sldMkLst>
          <pc:docMk/>
          <pc:sldMk cId="1857932318" sldId="280"/>
        </pc:sldMkLst>
        <pc:spChg chg="add mod">
          <ac:chgData name="Clare Petty" userId="091ac94afbcc57f8" providerId="LiveId" clId="{BBA45D0A-435F-4CF7-9FB5-9A6014083F01}" dt="2022-07-13T06:11:55.930" v="321" actId="255"/>
          <ac:spMkLst>
            <pc:docMk/>
            <pc:sldMk cId="1857932318" sldId="280"/>
            <ac:spMk id="3" creationId="{86E369AF-5570-0655-F47B-9F827105192A}"/>
          </ac:spMkLst>
        </pc:spChg>
      </pc:sldChg>
      <pc:sldChg chg="addSp modSp mod">
        <pc:chgData name="Clare Petty" userId="091ac94afbcc57f8" providerId="LiveId" clId="{BBA45D0A-435F-4CF7-9FB5-9A6014083F01}" dt="2022-07-13T06:10:58.937" v="217" actId="255"/>
        <pc:sldMkLst>
          <pc:docMk/>
          <pc:sldMk cId="901264524" sldId="281"/>
        </pc:sldMkLst>
        <pc:spChg chg="add mod">
          <ac:chgData name="Clare Petty" userId="091ac94afbcc57f8" providerId="LiveId" clId="{BBA45D0A-435F-4CF7-9FB5-9A6014083F01}" dt="2022-07-13T06:08:06.456" v="62" actId="207"/>
          <ac:spMkLst>
            <pc:docMk/>
            <pc:sldMk cId="901264524" sldId="281"/>
            <ac:spMk id="2" creationId="{F7B11422-0EB2-DCF5-5DAF-666F7BF31367}"/>
          </ac:spMkLst>
        </pc:spChg>
        <pc:spChg chg="add mod">
          <ac:chgData name="Clare Petty" userId="091ac94afbcc57f8" providerId="LiveId" clId="{BBA45D0A-435F-4CF7-9FB5-9A6014083F01}" dt="2022-07-13T06:08:10.947" v="63" actId="207"/>
          <ac:spMkLst>
            <pc:docMk/>
            <pc:sldMk cId="901264524" sldId="281"/>
            <ac:spMk id="3" creationId="{F621A064-D527-33F3-ABEA-E31CDE51BF41}"/>
          </ac:spMkLst>
        </pc:spChg>
        <pc:spChg chg="add mod">
          <ac:chgData name="Clare Petty" userId="091ac94afbcc57f8" providerId="LiveId" clId="{BBA45D0A-435F-4CF7-9FB5-9A6014083F01}" dt="2022-07-13T06:10:58.937" v="217" actId="255"/>
          <ac:spMkLst>
            <pc:docMk/>
            <pc:sldMk cId="901264524" sldId="281"/>
            <ac:spMk id="4" creationId="{44CDF532-2865-0188-C299-297618943EE8}"/>
          </ac:spMkLst>
        </pc:spChg>
        <pc:picChg chg="add mod">
          <ac:chgData name="Clare Petty" userId="091ac94afbcc57f8" providerId="LiveId" clId="{BBA45D0A-435F-4CF7-9FB5-9A6014083F01}" dt="2022-07-13T05:56:43.475" v="4" actId="1076"/>
          <ac:picMkLst>
            <pc:docMk/>
            <pc:sldMk cId="901264524" sldId="281"/>
            <ac:picMk id="1026" creationId="{2A855AC3-23CA-8B1D-C488-976F3531666A}"/>
          </ac:picMkLst>
        </pc:picChg>
      </pc:sldChg>
      <pc:sldChg chg="addSp modSp new mod">
        <pc:chgData name="Clare Petty" userId="091ac94afbcc57f8" providerId="LiveId" clId="{BBA45D0A-435F-4CF7-9FB5-9A6014083F01}" dt="2022-07-13T06:10:28.367" v="165" actId="255"/>
        <pc:sldMkLst>
          <pc:docMk/>
          <pc:sldMk cId="2753462701" sldId="282"/>
        </pc:sldMkLst>
        <pc:spChg chg="add mod">
          <ac:chgData name="Clare Petty" userId="091ac94afbcc57f8" providerId="LiveId" clId="{BBA45D0A-435F-4CF7-9FB5-9A6014083F01}" dt="2022-07-13T06:09:49.793" v="87" actId="255"/>
          <ac:spMkLst>
            <pc:docMk/>
            <pc:sldMk cId="2753462701" sldId="282"/>
            <ac:spMk id="2" creationId="{B5C7DD8F-FC26-A72D-9812-69E007B6DE43}"/>
          </ac:spMkLst>
        </pc:spChg>
        <pc:spChg chg="add mod">
          <ac:chgData name="Clare Petty" userId="091ac94afbcc57f8" providerId="LiveId" clId="{BBA45D0A-435F-4CF7-9FB5-9A6014083F01}" dt="2022-07-13T06:10:28.367" v="165" actId="255"/>
          <ac:spMkLst>
            <pc:docMk/>
            <pc:sldMk cId="2753462701" sldId="282"/>
            <ac:spMk id="3" creationId="{312618A5-1831-D578-63F2-60335E62F0E0}"/>
          </ac:spMkLst>
        </pc:spChg>
        <pc:picChg chg="add mod">
          <ac:chgData name="Clare Petty" userId="091ac94afbcc57f8" providerId="LiveId" clId="{BBA45D0A-435F-4CF7-9FB5-9A6014083F01}" dt="2022-07-13T06:09:18.168" v="68" actId="1076"/>
          <ac:picMkLst>
            <pc:docMk/>
            <pc:sldMk cId="2753462701" sldId="282"/>
            <ac:picMk id="2050" creationId="{40194588-CE6F-B043-E64A-1768BD59FED3}"/>
          </ac:picMkLst>
        </pc:picChg>
      </pc:sldChg>
      <pc:sldChg chg="addSp modSp new mod">
        <pc:chgData name="Clare Petty" userId="091ac94afbcc57f8" providerId="LiveId" clId="{BBA45D0A-435F-4CF7-9FB5-9A6014083F01}" dt="2022-07-13T06:16:09.576" v="358"/>
        <pc:sldMkLst>
          <pc:docMk/>
          <pc:sldMk cId="2279001436" sldId="283"/>
        </pc:sldMkLst>
        <pc:spChg chg="add mod">
          <ac:chgData name="Clare Petty" userId="091ac94afbcc57f8" providerId="LiveId" clId="{BBA45D0A-435F-4CF7-9FB5-9A6014083F01}" dt="2022-07-13T06:15:32.462" v="356" actId="255"/>
          <ac:spMkLst>
            <pc:docMk/>
            <pc:sldMk cId="2279001436" sldId="283"/>
            <ac:spMk id="2" creationId="{2BA117D4-8CBB-3B41-AFF6-A17BDD0BA80C}"/>
          </ac:spMkLst>
        </pc:spChg>
        <pc:spChg chg="add mod">
          <ac:chgData name="Clare Petty" userId="091ac94afbcc57f8" providerId="LiveId" clId="{BBA45D0A-435F-4CF7-9FB5-9A6014083F01}" dt="2022-07-13T06:16:09.576" v="358"/>
          <ac:spMkLst>
            <pc:docMk/>
            <pc:sldMk cId="2279001436" sldId="283"/>
            <ac:spMk id="3" creationId="{1B035A77-A3E7-21B3-C075-44776D969CE7}"/>
          </ac:spMkLst>
        </pc:spChg>
        <pc:picChg chg="add mod">
          <ac:chgData name="Clare Petty" userId="091ac94afbcc57f8" providerId="LiveId" clId="{BBA45D0A-435F-4CF7-9FB5-9A6014083F01}" dt="2022-07-13T06:14:57.639" v="325" actId="1076"/>
          <ac:picMkLst>
            <pc:docMk/>
            <pc:sldMk cId="2279001436" sldId="283"/>
            <ac:picMk id="3074" creationId="{B72726F6-1946-A935-4D02-1F76374F63D7}"/>
          </ac:picMkLst>
        </pc:picChg>
      </pc:sldChg>
      <pc:sldChg chg="addSp modSp new mod">
        <pc:chgData name="Clare Petty" userId="091ac94afbcc57f8" providerId="LiveId" clId="{BBA45D0A-435F-4CF7-9FB5-9A6014083F01}" dt="2022-07-13T06:20:01.963" v="372" actId="1076"/>
        <pc:sldMkLst>
          <pc:docMk/>
          <pc:sldMk cId="2386789665" sldId="284"/>
        </pc:sldMkLst>
        <pc:spChg chg="add mod">
          <ac:chgData name="Clare Petty" userId="091ac94afbcc57f8" providerId="LiveId" clId="{BBA45D0A-435F-4CF7-9FB5-9A6014083F01}" dt="2022-07-13T06:20:01.963" v="372" actId="1076"/>
          <ac:spMkLst>
            <pc:docMk/>
            <pc:sldMk cId="2386789665" sldId="284"/>
            <ac:spMk id="3" creationId="{4EE332BD-AA6C-6CC7-25D7-9A98F9255C15}"/>
          </ac:spMkLst>
        </pc:spChg>
        <pc:picChg chg="add mod">
          <ac:chgData name="Clare Petty" userId="091ac94afbcc57f8" providerId="LiveId" clId="{BBA45D0A-435F-4CF7-9FB5-9A6014083F01}" dt="2022-07-13T06:19:41.902" v="368" actId="1076"/>
          <ac:picMkLst>
            <pc:docMk/>
            <pc:sldMk cId="2386789665" sldId="284"/>
            <ac:picMk id="4098" creationId="{9E632148-476A-E4B7-A154-A28CF4256752}"/>
          </ac:picMkLst>
        </pc:picChg>
      </pc:sldChg>
      <pc:sldChg chg="new del">
        <pc:chgData name="Clare Petty" userId="091ac94afbcc57f8" providerId="LiveId" clId="{BBA45D0A-435F-4CF7-9FB5-9A6014083F01}" dt="2022-07-13T06:20:29.822" v="375" actId="47"/>
        <pc:sldMkLst>
          <pc:docMk/>
          <pc:sldMk cId="2420686636" sldId="285"/>
        </pc:sldMkLst>
      </pc:sldChg>
      <pc:sldChg chg="add setBg">
        <pc:chgData name="Clare Petty" userId="091ac94afbcc57f8" providerId="LiveId" clId="{BBA45D0A-435F-4CF7-9FB5-9A6014083F01}" dt="2022-07-13T06:20:27.247" v="374"/>
        <pc:sldMkLst>
          <pc:docMk/>
          <pc:sldMk cId="183182185" sldId="28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01546-198A-4195-BCF8-F0FF54C90E5E}" type="datetimeFigureOut">
              <a:rPr lang="en-US" smtClean="0"/>
              <a:t>7/13/2022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6DE88F-1F85-4A27-9D34-D74A50E7B0DA}" type="slidenum">
              <a:rPr lang="en-US" smtClean="0"/>
              <a:t>‹#›</a:t>
            </a:fld>
            <a:endParaRPr lang="en-US" dirty="0"/>
          </a:p>
        </p:txBody>
      </p:sp>
    </p:spTree>
    <p:extLst>
      <p:ext uri="{BB962C8B-B14F-4D97-AF65-F5344CB8AC3E}">
        <p14:creationId xmlns:p14="http://schemas.microsoft.com/office/powerpoint/2010/main" val="3730091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78475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1251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7/13/2022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0545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7/13/2022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14710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7/13/2022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0866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7/13/2022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75316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7/13/2022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36648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7/13/2022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48696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68812DA-F765-4142-A6A3-A8ED7235E082}" type="datetime1">
              <a:rPr lang="en-US" smtClean="0"/>
              <a:t>7/13/2022</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938130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E0277FD-7DE6-41D4-930D-AC99F5AFE54E}" type="datetime1">
              <a:rPr lang="en-US" smtClean="0"/>
              <a:t>7/13/2022</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706305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7/13/2022</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21099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ED0CC-082F-4160-86E5-0D6041F12778}" type="datetime1">
              <a:rPr lang="en-US" smtClean="0"/>
              <a:t>7/13/2022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818664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ED0CC-082F-4160-86E5-0D6041F12778}" type="datetime1">
              <a:rPr lang="en-US" smtClean="0"/>
              <a:t>7/13/2022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57716015"/>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73ED0CC-082F-4160-86E5-0D6041F12778}" type="datetime1">
              <a:rPr lang="en-US" smtClean="0"/>
              <a:t>7/13/2022</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A98EE3D-8CD1-4C3F-BD1C-C98C9596463C}" type="slidenum">
              <a:rPr lang="en-US" smtClean="0"/>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57340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8A1C807-B9AD-4C9B-BF9F-60F03428998E}"/>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7389962" y="1673524"/>
            <a:ext cx="3485073" cy="2420504"/>
          </a:xfrm>
        </p:spPr>
        <p:txBody>
          <a:bodyPr>
            <a:normAutofit/>
          </a:bodyPr>
          <a:lstStyle/>
          <a:p>
            <a:pPr algn="l"/>
            <a:r>
              <a:rPr lang="en-US" sz="4000" b="1" dirty="0" err="1"/>
              <a:t>Brington</a:t>
            </a:r>
            <a:r>
              <a:rPr lang="en-US" sz="4000" b="1" dirty="0"/>
              <a:t> CE School</a:t>
            </a:r>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7389965" y="4157933"/>
            <a:ext cx="3485072" cy="1026544"/>
          </a:xfrm>
        </p:spPr>
        <p:txBody>
          <a:bodyPr>
            <a:normAutofit/>
          </a:bodyPr>
          <a:lstStyle/>
          <a:p>
            <a:pPr algn="l"/>
            <a:r>
              <a:rPr lang="en-US" sz="2300" b="1" dirty="0"/>
              <a:t>Christian Narrative</a:t>
            </a:r>
          </a:p>
        </p:txBody>
      </p:sp>
    </p:spTree>
    <p:extLst>
      <p:ext uri="{BB962C8B-B14F-4D97-AF65-F5344CB8AC3E}">
        <p14:creationId xmlns:p14="http://schemas.microsoft.com/office/powerpoint/2010/main" val="4167884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b="-1"/>
          <a:stretch/>
        </p:blipFill>
        <p:spPr>
          <a:xfrm>
            <a:off x="-8622" y="10"/>
            <a:ext cx="6096000" cy="6857990"/>
          </a:xfrm>
          <a:prstGeom prst="rect">
            <a:avLst/>
          </a:prstGeom>
        </p:spPr>
      </p:pic>
      <p:sp>
        <p:nvSpPr>
          <p:cNvPr id="2" name="Title 1">
            <a:extLst>
              <a:ext uri="{FF2B5EF4-FFF2-40B4-BE49-F238E27FC236}">
                <a16:creationId xmlns:a16="http://schemas.microsoft.com/office/drawing/2014/main" id="{89559F60-4CE1-4E2F-86EA-1B60679F1F4A}"/>
              </a:ext>
            </a:extLst>
          </p:cNvPr>
          <p:cNvSpPr>
            <a:spLocks noGrp="1"/>
          </p:cNvSpPr>
          <p:nvPr>
            <p:ph type="title"/>
          </p:nvPr>
        </p:nvSpPr>
        <p:spPr>
          <a:xfrm>
            <a:off x="6900493" y="609600"/>
            <a:ext cx="4538124" cy="970450"/>
          </a:xfrm>
        </p:spPr>
        <p:txBody>
          <a:bodyPr anchor="b">
            <a:normAutofit/>
          </a:bodyPr>
          <a:lstStyle/>
          <a:p>
            <a:pPr algn="l"/>
            <a:r>
              <a:rPr lang="en-US" sz="4000" dirty="0"/>
              <a:t>Thessalonians 5.11</a:t>
            </a:r>
          </a:p>
        </p:txBody>
      </p:sp>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6900493" y="1732449"/>
            <a:ext cx="4403596" cy="4058751"/>
          </a:xfrm>
        </p:spPr>
        <p:txBody>
          <a:bodyPr anchor="t">
            <a:normAutofit/>
          </a:bodyPr>
          <a:lstStyle/>
          <a:p>
            <a:pPr marL="36900" lvl="0" indent="0">
              <a:buNone/>
            </a:pPr>
            <a:endParaRPr lang="en-US" sz="2400" dirty="0"/>
          </a:p>
          <a:p>
            <a:r>
              <a:rPr lang="en-US" sz="2800" b="1" i="0" dirty="0">
                <a:solidFill>
                  <a:srgbClr val="4D5156"/>
                </a:solidFill>
                <a:effectLst/>
                <a:latin typeface="arial" panose="020B0604020202020204" pitchFamily="34" charset="0"/>
              </a:rPr>
              <a:t>Therefore </a:t>
            </a:r>
            <a:r>
              <a:rPr lang="en-US" sz="2800" b="1" i="0" dirty="0">
                <a:solidFill>
                  <a:srgbClr val="5F6368"/>
                </a:solidFill>
                <a:effectLst/>
                <a:latin typeface="arial" panose="020B0604020202020204" pitchFamily="34" charset="0"/>
              </a:rPr>
              <a:t>encourage one another</a:t>
            </a:r>
            <a:r>
              <a:rPr lang="en-US" sz="2800" b="1" i="0" dirty="0">
                <a:solidFill>
                  <a:srgbClr val="4D5156"/>
                </a:solidFill>
                <a:effectLst/>
                <a:latin typeface="arial" panose="020B0604020202020204" pitchFamily="34" charset="0"/>
              </a:rPr>
              <a:t> and build each other up, just as in fact you are doing</a:t>
            </a:r>
            <a:r>
              <a:rPr lang="en-US" sz="2000" b="0" i="0" dirty="0">
                <a:solidFill>
                  <a:srgbClr val="4D5156"/>
                </a:solidFill>
                <a:effectLst/>
                <a:latin typeface="arial" panose="020B0604020202020204" pitchFamily="34" charset="0"/>
              </a:rPr>
              <a:t>.</a:t>
            </a:r>
            <a:endParaRPr lang="en-US" sz="2400" dirty="0"/>
          </a:p>
        </p:txBody>
      </p:sp>
    </p:spTree>
    <p:extLst>
      <p:ext uri="{BB962C8B-B14F-4D97-AF65-F5344CB8AC3E}">
        <p14:creationId xmlns:p14="http://schemas.microsoft.com/office/powerpoint/2010/main" val="3220235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1 Thessalonians 5 encourage one another | The Domain for Truth">
            <a:extLst>
              <a:ext uri="{FF2B5EF4-FFF2-40B4-BE49-F238E27FC236}">
                <a16:creationId xmlns:a16="http://schemas.microsoft.com/office/drawing/2014/main" id="{920A5518-0FF0-C2CE-7181-29921557F0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948" y="649748"/>
            <a:ext cx="8656074" cy="577071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4A73AB7-0C75-AF5A-969B-2350CCA70157}"/>
              </a:ext>
            </a:extLst>
          </p:cNvPr>
          <p:cNvSpPr txBox="1"/>
          <p:nvPr/>
        </p:nvSpPr>
        <p:spPr>
          <a:xfrm>
            <a:off x="9576619" y="649748"/>
            <a:ext cx="2438400" cy="2308324"/>
          </a:xfrm>
          <a:prstGeom prst="rect">
            <a:avLst/>
          </a:prstGeom>
          <a:noFill/>
        </p:spPr>
        <p:txBody>
          <a:bodyPr wrap="square" rtlCol="0">
            <a:spAutoFit/>
          </a:bodyPr>
          <a:lstStyle/>
          <a:p>
            <a:r>
              <a:rPr lang="en-GB" sz="3600" b="1" dirty="0"/>
              <a:t>Message in the bible to carry on in hardship. </a:t>
            </a:r>
          </a:p>
        </p:txBody>
      </p:sp>
      <p:sp>
        <p:nvSpPr>
          <p:cNvPr id="3" name="TextBox 2">
            <a:extLst>
              <a:ext uri="{FF2B5EF4-FFF2-40B4-BE49-F238E27FC236}">
                <a16:creationId xmlns:a16="http://schemas.microsoft.com/office/drawing/2014/main" id="{86E369AF-5570-0655-F47B-9F827105192A}"/>
              </a:ext>
            </a:extLst>
          </p:cNvPr>
          <p:cNvSpPr txBox="1"/>
          <p:nvPr/>
        </p:nvSpPr>
        <p:spPr>
          <a:xfrm>
            <a:off x="9468465" y="3429000"/>
            <a:ext cx="2330245" cy="2677656"/>
          </a:xfrm>
          <a:prstGeom prst="rect">
            <a:avLst/>
          </a:prstGeom>
          <a:noFill/>
        </p:spPr>
        <p:txBody>
          <a:bodyPr wrap="square" rtlCol="0">
            <a:spAutoFit/>
          </a:bodyPr>
          <a:lstStyle/>
          <a:p>
            <a:r>
              <a:rPr lang="en-GB" sz="2400" dirty="0"/>
              <a:t>Not giving up, linking to our teaching style of going for the advancing and deep level of learning. </a:t>
            </a:r>
          </a:p>
        </p:txBody>
      </p:sp>
    </p:spTree>
    <p:extLst>
      <p:ext uri="{BB962C8B-B14F-4D97-AF65-F5344CB8AC3E}">
        <p14:creationId xmlns:p14="http://schemas.microsoft.com/office/powerpoint/2010/main" val="1857932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n Hands Holding Hope Word Cutout in Blue Color Against a White  Background. Give Hope and Charity Concept. Stock Photo - Image of human,  helping: 172731254">
            <a:extLst>
              <a:ext uri="{FF2B5EF4-FFF2-40B4-BE49-F238E27FC236}">
                <a16:creationId xmlns:a16="http://schemas.microsoft.com/office/drawing/2014/main" id="{2A855AC3-23CA-8B1D-C488-976F353166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5652" y="575956"/>
            <a:ext cx="8224683" cy="547969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7B11422-0EB2-DCF5-5DAF-666F7BF31367}"/>
              </a:ext>
            </a:extLst>
          </p:cNvPr>
          <p:cNvSpPr txBox="1"/>
          <p:nvPr/>
        </p:nvSpPr>
        <p:spPr>
          <a:xfrm>
            <a:off x="3687097" y="1297858"/>
            <a:ext cx="3421626" cy="1323439"/>
          </a:xfrm>
          <a:prstGeom prst="rect">
            <a:avLst/>
          </a:prstGeom>
          <a:noFill/>
        </p:spPr>
        <p:txBody>
          <a:bodyPr wrap="square" rtlCol="0">
            <a:spAutoFit/>
          </a:bodyPr>
          <a:lstStyle/>
          <a:p>
            <a:r>
              <a:rPr lang="en-GB" sz="4000" dirty="0"/>
              <a:t>Giving people hope</a:t>
            </a:r>
          </a:p>
        </p:txBody>
      </p:sp>
      <p:sp>
        <p:nvSpPr>
          <p:cNvPr id="3" name="TextBox 2">
            <a:extLst>
              <a:ext uri="{FF2B5EF4-FFF2-40B4-BE49-F238E27FC236}">
                <a16:creationId xmlns:a16="http://schemas.microsoft.com/office/drawing/2014/main" id="{F621A064-D527-33F3-ABEA-E31CDE51BF41}"/>
              </a:ext>
            </a:extLst>
          </p:cNvPr>
          <p:cNvSpPr txBox="1"/>
          <p:nvPr/>
        </p:nvSpPr>
        <p:spPr>
          <a:xfrm>
            <a:off x="3569110" y="3429000"/>
            <a:ext cx="4011561" cy="1569660"/>
          </a:xfrm>
          <a:prstGeom prst="rect">
            <a:avLst/>
          </a:prstGeom>
          <a:noFill/>
        </p:spPr>
        <p:txBody>
          <a:bodyPr wrap="square" rtlCol="0">
            <a:spAutoFit/>
          </a:bodyPr>
          <a:lstStyle/>
          <a:p>
            <a:r>
              <a:rPr lang="en-GB" sz="4800" dirty="0"/>
              <a:t>Giving thanks to the church</a:t>
            </a:r>
            <a:r>
              <a:rPr lang="en-GB" sz="4800" dirty="0">
                <a:solidFill>
                  <a:schemeClr val="bg1"/>
                </a:solidFill>
              </a:rPr>
              <a:t>.</a:t>
            </a:r>
          </a:p>
        </p:txBody>
      </p:sp>
      <p:sp>
        <p:nvSpPr>
          <p:cNvPr id="4" name="TextBox 3">
            <a:extLst>
              <a:ext uri="{FF2B5EF4-FFF2-40B4-BE49-F238E27FC236}">
                <a16:creationId xmlns:a16="http://schemas.microsoft.com/office/drawing/2014/main" id="{44CDF532-2865-0188-C299-297618943EE8}"/>
              </a:ext>
            </a:extLst>
          </p:cNvPr>
          <p:cNvSpPr txBox="1"/>
          <p:nvPr/>
        </p:nvSpPr>
        <p:spPr>
          <a:xfrm>
            <a:off x="432619" y="698090"/>
            <a:ext cx="2290916" cy="1815882"/>
          </a:xfrm>
          <a:prstGeom prst="rect">
            <a:avLst/>
          </a:prstGeom>
          <a:noFill/>
        </p:spPr>
        <p:txBody>
          <a:bodyPr wrap="square" rtlCol="0">
            <a:spAutoFit/>
          </a:bodyPr>
          <a:lstStyle/>
          <a:p>
            <a:r>
              <a:rPr lang="en-GB" sz="2800" dirty="0"/>
              <a:t>Linked to our harvest festival and giving thanks. </a:t>
            </a:r>
          </a:p>
        </p:txBody>
      </p:sp>
    </p:spTree>
    <p:extLst>
      <p:ext uri="{BB962C8B-B14F-4D97-AF65-F5344CB8AC3E}">
        <p14:creationId xmlns:p14="http://schemas.microsoft.com/office/powerpoint/2010/main" val="901264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4 Ways To Cultivate More Faith — The Progress Project">
            <a:extLst>
              <a:ext uri="{FF2B5EF4-FFF2-40B4-BE49-F238E27FC236}">
                <a16:creationId xmlns:a16="http://schemas.microsoft.com/office/drawing/2014/main" id="{40194588-CE6F-B043-E64A-1768BD59FED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0609" b="20860"/>
          <a:stretch/>
        </p:blipFill>
        <p:spPr bwMode="auto">
          <a:xfrm>
            <a:off x="721084" y="521110"/>
            <a:ext cx="4573587" cy="469982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5C7DD8F-FC26-A72D-9812-69E007B6DE43}"/>
              </a:ext>
            </a:extLst>
          </p:cNvPr>
          <p:cNvSpPr txBox="1"/>
          <p:nvPr/>
        </p:nvSpPr>
        <p:spPr>
          <a:xfrm>
            <a:off x="5909187" y="678426"/>
            <a:ext cx="5466736" cy="769441"/>
          </a:xfrm>
          <a:prstGeom prst="rect">
            <a:avLst/>
          </a:prstGeom>
          <a:noFill/>
        </p:spPr>
        <p:txBody>
          <a:bodyPr wrap="square" rtlCol="0">
            <a:spAutoFit/>
          </a:bodyPr>
          <a:lstStyle/>
          <a:p>
            <a:r>
              <a:rPr lang="en-GB" sz="4400" dirty="0"/>
              <a:t>Progress in faith</a:t>
            </a:r>
          </a:p>
        </p:txBody>
      </p:sp>
      <p:sp>
        <p:nvSpPr>
          <p:cNvPr id="3" name="TextBox 2">
            <a:extLst>
              <a:ext uri="{FF2B5EF4-FFF2-40B4-BE49-F238E27FC236}">
                <a16:creationId xmlns:a16="http://schemas.microsoft.com/office/drawing/2014/main" id="{312618A5-1831-D578-63F2-60335E62F0E0}"/>
              </a:ext>
            </a:extLst>
          </p:cNvPr>
          <p:cNvSpPr txBox="1"/>
          <p:nvPr/>
        </p:nvSpPr>
        <p:spPr>
          <a:xfrm>
            <a:off x="5909187" y="2556387"/>
            <a:ext cx="4788310" cy="1569660"/>
          </a:xfrm>
          <a:prstGeom prst="rect">
            <a:avLst/>
          </a:prstGeom>
          <a:noFill/>
        </p:spPr>
        <p:txBody>
          <a:bodyPr wrap="square" rtlCol="0">
            <a:spAutoFit/>
          </a:bodyPr>
          <a:lstStyle/>
          <a:p>
            <a:r>
              <a:rPr lang="en-GB" sz="3200" dirty="0"/>
              <a:t>Linked to progress in faith in ourselves and making progress in learning. </a:t>
            </a:r>
          </a:p>
        </p:txBody>
      </p:sp>
    </p:spTree>
    <p:extLst>
      <p:ext uri="{BB962C8B-B14F-4D97-AF65-F5344CB8AC3E}">
        <p14:creationId xmlns:p14="http://schemas.microsoft.com/office/powerpoint/2010/main" val="2753462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aint Paul's Contributions to the New Testament | Britannica">
            <a:extLst>
              <a:ext uri="{FF2B5EF4-FFF2-40B4-BE49-F238E27FC236}">
                <a16:creationId xmlns:a16="http://schemas.microsoft.com/office/drawing/2014/main" id="{B72726F6-1946-A935-4D02-1F76374F63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767" y="420330"/>
            <a:ext cx="6999953" cy="524996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BA117D4-8CBB-3B41-AFF6-A17BDD0BA80C}"/>
              </a:ext>
            </a:extLst>
          </p:cNvPr>
          <p:cNvSpPr txBox="1"/>
          <p:nvPr/>
        </p:nvSpPr>
        <p:spPr>
          <a:xfrm>
            <a:off x="7895303" y="688258"/>
            <a:ext cx="3795252" cy="1200329"/>
          </a:xfrm>
          <a:prstGeom prst="rect">
            <a:avLst/>
          </a:prstGeom>
          <a:noFill/>
        </p:spPr>
        <p:txBody>
          <a:bodyPr wrap="square" rtlCol="0">
            <a:spAutoFit/>
          </a:bodyPr>
          <a:lstStyle/>
          <a:p>
            <a:r>
              <a:rPr lang="en-GB" sz="3600" dirty="0"/>
              <a:t>Encouragement and inspiration</a:t>
            </a:r>
          </a:p>
        </p:txBody>
      </p:sp>
      <p:sp>
        <p:nvSpPr>
          <p:cNvPr id="3" name="TextBox 2">
            <a:extLst>
              <a:ext uri="{FF2B5EF4-FFF2-40B4-BE49-F238E27FC236}">
                <a16:creationId xmlns:a16="http://schemas.microsoft.com/office/drawing/2014/main" id="{1B035A77-A3E7-21B3-C075-44776D969CE7}"/>
              </a:ext>
            </a:extLst>
          </p:cNvPr>
          <p:cNvSpPr txBox="1"/>
          <p:nvPr/>
        </p:nvSpPr>
        <p:spPr>
          <a:xfrm>
            <a:off x="7895303" y="3077497"/>
            <a:ext cx="3795252" cy="2862322"/>
          </a:xfrm>
          <a:prstGeom prst="rect">
            <a:avLst/>
          </a:prstGeom>
          <a:noFill/>
        </p:spPr>
        <p:txBody>
          <a:bodyPr wrap="square" rtlCol="0">
            <a:spAutoFit/>
          </a:bodyPr>
          <a:lstStyle/>
          <a:p>
            <a:r>
              <a:rPr lang="en-US" b="0" i="0" dirty="0">
                <a:solidFill>
                  <a:srgbClr val="202124"/>
                </a:solidFill>
                <a:effectLst/>
                <a:latin typeface="arial" panose="020B0604020202020204" pitchFamily="34" charset="0"/>
              </a:rPr>
              <a:t>We continually remember before our God and Father your work produced by faith, your labor prompted by love, and your endurance inspired by hope in our Lord Jesus Christ. because our gospel came to you not simply with words, but also with power, with the Holy Spirit and with deep conviction.</a:t>
            </a:r>
            <a:endParaRPr lang="en-GB" dirty="0"/>
          </a:p>
        </p:txBody>
      </p:sp>
    </p:spTree>
    <p:extLst>
      <p:ext uri="{BB962C8B-B14F-4D97-AF65-F5344CB8AC3E}">
        <p14:creationId xmlns:p14="http://schemas.microsoft.com/office/powerpoint/2010/main" val="22790014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E332BD-AA6C-6CC7-25D7-9A98F9255C15}"/>
              </a:ext>
            </a:extLst>
          </p:cNvPr>
          <p:cNvSpPr txBox="1"/>
          <p:nvPr/>
        </p:nvSpPr>
        <p:spPr>
          <a:xfrm>
            <a:off x="1258528" y="4435648"/>
            <a:ext cx="9881419" cy="954107"/>
          </a:xfrm>
          <a:prstGeom prst="rect">
            <a:avLst/>
          </a:prstGeom>
          <a:noFill/>
        </p:spPr>
        <p:txBody>
          <a:bodyPr wrap="square">
            <a:spAutoFit/>
          </a:bodyPr>
          <a:lstStyle/>
          <a:p>
            <a:r>
              <a:rPr lang="en-US" sz="2800" b="0" i="0" dirty="0">
                <a:solidFill>
                  <a:srgbClr val="000000"/>
                </a:solidFill>
                <a:effectLst/>
                <a:latin typeface="-apple-system"/>
              </a:rPr>
              <a:t>May the Lord make your love increase and overflow for each other and for everyone else, just as ours does for you.</a:t>
            </a:r>
            <a:endParaRPr lang="en-GB" sz="2800" dirty="0"/>
          </a:p>
        </p:txBody>
      </p:sp>
      <p:pic>
        <p:nvPicPr>
          <p:cNvPr id="4098" name="Picture 2" descr="1 Thessalonians - Chapter 3 *audio* Reading &amp; Study - YouTube">
            <a:extLst>
              <a:ext uri="{FF2B5EF4-FFF2-40B4-BE49-F238E27FC236}">
                <a16:creationId xmlns:a16="http://schemas.microsoft.com/office/drawing/2014/main" id="{9E632148-476A-E4B7-A154-A28CF42567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164" b="16593"/>
          <a:stretch/>
        </p:blipFill>
        <p:spPr bwMode="auto">
          <a:xfrm>
            <a:off x="2391696" y="294967"/>
            <a:ext cx="7408607" cy="3791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789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8622" y="10"/>
            <a:ext cx="6096000" cy="6857990"/>
          </a:xfrm>
          <a:prstGeom prst="rect">
            <a:avLst/>
          </a:prstGeom>
        </p:spPr>
      </p:pic>
      <p:sp>
        <p:nvSpPr>
          <p:cNvPr id="2" name="Title 1">
            <a:extLst>
              <a:ext uri="{FF2B5EF4-FFF2-40B4-BE49-F238E27FC236}">
                <a16:creationId xmlns:a16="http://schemas.microsoft.com/office/drawing/2014/main" id="{89559F60-4CE1-4E2F-86EA-1B60679F1F4A}"/>
              </a:ext>
            </a:extLst>
          </p:cNvPr>
          <p:cNvSpPr>
            <a:spLocks noGrp="1"/>
          </p:cNvSpPr>
          <p:nvPr>
            <p:ph type="title"/>
          </p:nvPr>
        </p:nvSpPr>
        <p:spPr>
          <a:xfrm>
            <a:off x="6900493" y="609600"/>
            <a:ext cx="4538124" cy="970450"/>
          </a:xfrm>
        </p:spPr>
        <p:txBody>
          <a:bodyPr anchor="b">
            <a:normAutofit/>
          </a:bodyPr>
          <a:lstStyle/>
          <a:p>
            <a:pPr algn="l"/>
            <a:r>
              <a:rPr lang="en-US" sz="4000" dirty="0"/>
              <a:t>Thessalonians 5.11</a:t>
            </a:r>
          </a:p>
        </p:txBody>
      </p:sp>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6900493" y="1732449"/>
            <a:ext cx="4403596" cy="4058751"/>
          </a:xfrm>
        </p:spPr>
        <p:txBody>
          <a:bodyPr anchor="t">
            <a:normAutofit/>
          </a:bodyPr>
          <a:lstStyle/>
          <a:p>
            <a:pPr marL="36900" lvl="0" indent="0">
              <a:buNone/>
            </a:pPr>
            <a:endParaRPr lang="en-US" sz="2400" dirty="0"/>
          </a:p>
          <a:p>
            <a:r>
              <a:rPr lang="en-US" sz="2800" b="1" i="0" dirty="0">
                <a:solidFill>
                  <a:srgbClr val="4D5156"/>
                </a:solidFill>
                <a:effectLst/>
                <a:latin typeface="arial" panose="020B0604020202020204" pitchFamily="34" charset="0"/>
              </a:rPr>
              <a:t>Therefore </a:t>
            </a:r>
            <a:r>
              <a:rPr lang="en-US" sz="2800" b="1" i="0" dirty="0">
                <a:solidFill>
                  <a:srgbClr val="5F6368"/>
                </a:solidFill>
                <a:effectLst/>
                <a:latin typeface="arial" panose="020B0604020202020204" pitchFamily="34" charset="0"/>
              </a:rPr>
              <a:t>encourage one another</a:t>
            </a:r>
            <a:r>
              <a:rPr lang="en-US" sz="2800" b="1" i="0" dirty="0">
                <a:solidFill>
                  <a:srgbClr val="4D5156"/>
                </a:solidFill>
                <a:effectLst/>
                <a:latin typeface="arial" panose="020B0604020202020204" pitchFamily="34" charset="0"/>
              </a:rPr>
              <a:t> and build each other up, just as in fact you are doing</a:t>
            </a:r>
            <a:r>
              <a:rPr lang="en-US" sz="2000" b="0" i="0" dirty="0">
                <a:solidFill>
                  <a:srgbClr val="4D5156"/>
                </a:solidFill>
                <a:effectLst/>
                <a:latin typeface="arial" panose="020B0604020202020204" pitchFamily="34" charset="0"/>
              </a:rPr>
              <a:t>.</a:t>
            </a:r>
            <a:endParaRPr lang="en-US" sz="2400" dirty="0"/>
          </a:p>
        </p:txBody>
      </p:sp>
    </p:spTree>
    <p:extLst>
      <p:ext uri="{BB962C8B-B14F-4D97-AF65-F5344CB8AC3E}">
        <p14:creationId xmlns:p14="http://schemas.microsoft.com/office/powerpoint/2010/main" val="183182185"/>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C4C00F4-06E9-43E3-AD97-88A857CEFA82}">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64B270AB-C138-415C-897E-3C24487DECF1}">
  <ds:schemaRefs>
    <ds:schemaRef ds:uri="http://schemas.microsoft.com/sharepoint/v3/contenttype/forms"/>
  </ds:schemaRefs>
</ds:datastoreItem>
</file>

<file path=customXml/itemProps3.xml><?xml version="1.0" encoding="utf-8"?>
<ds:datastoreItem xmlns:ds="http://schemas.openxmlformats.org/officeDocument/2006/customXml" ds:itemID="{0585E981-8C91-4205-A0C3-C991F42B4C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57</TotalTime>
  <Words>195</Words>
  <Application>Microsoft Office PowerPoint</Application>
  <PresentationFormat>Widescreen</PresentationFormat>
  <Paragraphs>20</Paragraphs>
  <Slides>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-apple-system</vt:lpstr>
      <vt:lpstr>Arial</vt:lpstr>
      <vt:lpstr>Calibri</vt:lpstr>
      <vt:lpstr>Calibri Light</vt:lpstr>
      <vt:lpstr>Retrospect</vt:lpstr>
      <vt:lpstr>Brington CE School</vt:lpstr>
      <vt:lpstr>Thessalonians 5.11</vt:lpstr>
      <vt:lpstr>PowerPoint Presentation</vt:lpstr>
      <vt:lpstr>PowerPoint Presentation</vt:lpstr>
      <vt:lpstr>PowerPoint Presentation</vt:lpstr>
      <vt:lpstr>PowerPoint Presentation</vt:lpstr>
      <vt:lpstr>PowerPoint Presentation</vt:lpstr>
      <vt:lpstr>Thessalonians 5.11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Brington CE School</dc:title>
  <dc:creator>Clare Petty</dc:creator>
  <cp:lastModifiedBy>Clare Petty</cp:lastModifiedBy>
  <cp:revision>1</cp:revision>
  <dcterms:created xsi:type="dcterms:W3CDTF">2022-07-10T15:33:55Z</dcterms:created>
  <dcterms:modified xsi:type="dcterms:W3CDTF">2022-07-13T06:20:34Z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